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06943560"/>
        <c:axId val="-2107058824"/>
      </c:scatterChart>
      <c:valAx>
        <c:axId val="-210694356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07058824"/>
        <c:crosses val="autoZero"/>
        <c:crossBetween val="midCat"/>
      </c:valAx>
      <c:valAx>
        <c:axId val="-210705882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06943560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40393707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293018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4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2016-05-07T16:28:17Z</dcterms:modified>
  <cp:category/>
</cp:coreProperties>
</file>

<file path=docProps/thumbnail.jpeg>
</file>