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pPr lvl="0" indent="0" marL="0">
              <a:buNone/>
            </a:pPr>
            <a:r>
              <a:rPr/>
              <a:t>Testing custom 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pPr lvl="0" indent="0" marL="0">
              <a:buNone/>
            </a:pPr>
            <a:br/>
            <a:br/>
            <a:r>
              <a:rPr/>
              <a:t>A. 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Short description &amp;.</dc:description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