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notesMaster" Target="notesMasters/notesMaster1.xml" /><Relationship Id="rId10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3" Type="http://schemas.openxmlformats.org/officeDocument/2006/relationships/tableStyles" Target="tableStyles.xml" /><Relationship Id="rId12" Type="http://schemas.openxmlformats.org/officeDocument/2006/relationships/theme" Target="theme/theme1.xml" /><Relationship Id="rId11" Type="http://schemas.openxmlformats.org/officeDocument/2006/relationships/viewProps" Target="viewProps.xml" 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7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 blank slide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7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8/12/21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53" r:id="rId1"/>
    <p:sldLayoutId id="2147483654" r:id="rId2"/>
    <p:sldLayoutId id="2147483655" r:id="rId3"/>
    <p:sldLayoutId id="2147483656" r:id="rId4"/>
    <p:sldLayoutId id="2147483649" r:id="rId5"/>
    <p:sldLayoutId id="2147483650" r:id="rId6"/>
    <p:sldLayoutId id="2147483651" r:id="rId7"/>
    <p:sldLayoutId id="2147483652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6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2.jpg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image" Target="../media/image2.jpg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Testing Layouts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marL="0" indent="0">
              <a:buNone/>
            </a:pPr>
            <a:br/>
            <a:br/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 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 title and content slide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 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…is a two-column slide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/>
          <a:lstStyle/>
          <a:p>
            <a:pPr lvl="0" marL="0" indent="0">
              <a:buNone/>
            </a:pPr>
            <a:r>
              <a:rPr/>
              <a:t>Slide 3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slide is a Content with Caption slide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6096000" y="977900"/>
            <a:ext cx="4356100" cy="4356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5181600" y="5334000"/>
            <a:ext cx="61722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Content</a:t>
            </a:r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marL="0" indent="0">
              <a:buNone/>
            </a:pPr>
            <a:r>
              <a:rPr/>
              <a:t>Slide 4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slide is a Comparison slide: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032000" y="2501900"/>
            <a:ext cx="3175000" cy="31750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1117600" y="5676900"/>
            <a:ext cx="5016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Content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some other text</a:t>
            </a:r>
          </a:p>
        </p:txBody>
      </p:sp>
    </p:spTree>
  </p:cSld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Section header</a:t>
            </a:r>
          </a:p>
        </p:txBody>
      </p:sp>
    </p:spTree>
  </p:cSld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7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Layouts</dc:title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