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8/13/21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3" Target="../media/image1.png" Type="http://schemas.openxmlformats.org/officeDocument/2006/relationships/image" /><Relationship Id="rId2" Target="../theme/theme1.xml" Type="http://schemas.openxmlformats.org/officeDocument/2006/relationships/theme" /><Relationship Id="rId1" Target="../slideLayouts/slideLayout1.xml" Type="http://schemas.openxmlformats.org/officeDocument/2006/relationships/slideLayout" /><Relationship Id="rId6" Type="http://schemas.openxmlformats.org/officeDocument/2006/relationships/slideLayout" Target="../slideLayouts/slideLayout3.xml" /><Relationship Id="rId5" Type="http://schemas.openxmlformats.org/officeDocument/2006/relationships/slideLayout" Target="../slideLayouts/slideLayout2.xml" /><Relationship Id="rId4" Type="http://schemas.openxmlformats.org/officeDocument/2006/relationships/slideLayout" Target="../slideLayouts/slideLayout4.xml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8/13/21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2" r:id="rId6"/>
    <p:sldLayoutId id="2147483651" r:id="rId5"/>
    <p:sldLayoutId id="2147483650" r:id="rId4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Testing</a:t>
            </a:r>
            <a:r>
              <a:rPr/>
              <a:t> </a:t>
            </a:r>
            <a:r>
              <a:rPr/>
              <a:t>custom</a:t>
            </a:r>
            <a:r>
              <a:rPr/>
              <a:t> </a:t>
            </a:r>
            <a:r>
              <a:rPr/>
              <a:t>properties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marL="0" indent="0">
              <a:buNone/>
            </a:pPr>
            <a:br/>
            <a:br/>
            <a:r>
              <a:rPr/>
              <a:t>A.</a:t>
            </a:r>
            <a:r>
              <a:rPr/>
              <a:t> </a:t>
            </a:r>
            <a:r>
              <a:rPr/>
              <a:t>M.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Testing document properties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1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custom properties</dc:title>
  <dc:creator>A. M.</dc:creator>
  <cp:keywords>keyword 1, keyword 2</cp:keywords>
  <dc:subject>This is the subject</dc:subject>
  <dc:description>Short description &amp;.</dc:description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