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82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58A105C-905E-464A-923C-C919AEB3A9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B4084758-8C4C-4C75-9A3E-CE7584E79D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7E58EF89-65F3-4F3B-8358-F6E6D4A3AA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60B32D7-C8D2-4DDC-9C71-3E20C0DAF9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A71B73D-010F-47AC-8AC2-B9224135AB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350950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DFB10BA-E0A1-49F9-8ADD-D528B95989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3E161631-DB56-47D2-858D-9078CE87E1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4BEC4A0-963A-4633-A49C-5B636D4E75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0CAA1CD-558D-4877-AB28-C5E86C755C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3C27E152-2C8B-4A95-ADBF-3A9F56F90B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28080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98A84EA5-FE5E-40FD-B5A3-293456D594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A04B2F49-E708-4172-A383-01502A096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31711E3-DDAD-44AE-8C41-191B02C480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AA1404F4-F1FD-47C7-84C6-B3C54BFB67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6B8567F2-33D0-4903-A313-B60AF3FDB7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74479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4252AAF-DD54-406A-9CAC-B7907722F0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96A45E8-80A0-44B3-81CC-DEE6CCD9109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CA079C0-4536-4FA4-92E4-501E301B2C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588FFA6-10D5-4456-AB63-EAD4F868CB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4E89D5C-557D-401D-ACEC-FE44301E53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545231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000ABFC-F670-4E4C-9044-AD18AB3837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F59EB31E-5782-4D9A-ACD2-278E7D09F6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41537183-75F5-4453-AFDB-A4A4527678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54118AF-C4EC-4A65-85DC-DEF8BF5B66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F63F6F96-D604-42C9-AADF-70E066090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483598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BF7FB96-1F14-4BF5-9FC7-6E98441DF9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63E8ADE-9F59-4022-A8F1-0A973B902E2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987DD825-3A90-4CEE-B80A-B7C704E9C95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52EA2395-71CB-4130-8EB1-07F1ECB875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68172AD7-6CFC-4E90-8EAC-ED45741A1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A9D92CBD-9E98-4919-847D-6B4804A0F7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726685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2F908A2-28C7-46B4-9294-83500C8D14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3B207022-4655-4069-901B-3A1E24A895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80D9C5C0-01AD-4E07-A007-3DCAFC078B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D252DEF5-5A33-4E55-AE2B-2A1F5EE3C85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54A18762-EA30-4D93-ADB7-FBC27B2831B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F7B896CD-E892-4F6B-8C08-2E355F05AF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1B59172F-4EE3-4E22-AE20-E3B0BED254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9E0E656E-72D2-4CB2-827F-02A17EC197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290932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F705EB1-DB00-4AAF-8076-2F2AA328F2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4C3DAE7C-300D-4D7F-A0AB-C123A45A55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A616B4F5-6F99-4177-9683-0C5FCA2F4C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E77BE212-8572-4E1B-89C3-DC8B445DE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63366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7BFA4534-B11B-4E70-8DBA-75B86EAF65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5BBE4B17-860F-4CBB-B593-7562B39CCE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45375C37-A6FF-42F4-AF6F-E360DED1F1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646141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A7D2952-D76A-44F8-87DC-C3A4B13D55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7B0C6F3-F979-431D-985D-ED572A08DD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1ED1BF5B-7A69-4D33-902E-D8255FF244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432F8804-6399-4B35-B219-6688A97F27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9B543A93-CCE5-48B2-B057-76235DBE0C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5835567E-1275-44B9-A879-D4007AD6A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997621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C66B153-F1F3-4523-A7EA-9B9B5CE644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6E93C403-1009-44DB-8546-4BBC8576F97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E9EF9E00-046E-414E-9556-21FA694946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D5EBF49E-B472-4340-964D-D123DEA40D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9185DA9B-1FEB-4B71-BD22-134CFD1EB1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4E662675-F1B3-4BA2-A7AE-DC1A86CB18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308643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9E08BF04-B71F-4022-B185-D45988E7C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8070F0B2-10BB-4F84-BA4F-983F0A7915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3639AAE-A588-44AE-82B4-0F1C1BB4179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2F388E-F839-48EA-A22E-B3D0B710B19E}" type="datetimeFigureOut">
              <a:rPr lang="hu-HU" smtClean="0"/>
              <a:t>2021. 04. 15.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310F1F0-EC18-4721-9DF3-C48CDF1D7D6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580724F-C150-454F-B4A0-6FEF52C2677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9C7C1-0EE8-4337-95F8-73920EA8F8B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728712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E440D18-2C68-4109-B3C6-B105D94D42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Slide1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A390CDC2-46D8-4025-837D-D68D07B93C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hu-HU" dirty="0">
                <a:hlinkClick r:id="rId2" action="ppaction://hlinksldjump"/>
              </a:rPr>
              <a:t>goToSlide2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40937340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60202B9-A9DD-478D-A050-7738E2EF11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Slide2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9BF45C1-529A-4C3F-893F-40CB584E8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7262858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</Words>
  <Application>Microsoft Office PowerPoint</Application>
  <PresentationFormat>Szélesvásznú</PresentationFormat>
  <Paragraphs>3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Slide1</vt:lpstr>
      <vt:lpstr>Slide2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3</cp:revision>
  <dcterms:created xsi:type="dcterms:W3CDTF">2021-04-15T08:03:13Z</dcterms:created>
  <dcterms:modified xsi:type="dcterms:W3CDTF">2021-04-15T08:43:54Z</dcterms:modified>
</cp:coreProperties>
</file>

<file path=docProps/thumbnail.jpeg>
</file>