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9" r:id="rId5"/>
    <p:sldId id="258" r:id="rId6"/>
    <p:sldId id="260" r:id="rId7"/>
    <p:sldId id="261" r:id="rId8"/>
  </p:sldIdLst>
  <p:sldSz cx="24120475" cy="136794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4336"/>
    <a:srgbClr val="FF9800"/>
    <a:srgbClr val="9C27B0"/>
    <a:srgbClr val="E91E63"/>
    <a:srgbClr val="2196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2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15060" y="2238751"/>
            <a:ext cx="18090356" cy="4762488"/>
          </a:xfrm>
        </p:spPr>
        <p:txBody>
          <a:bodyPr anchor="b"/>
          <a:lstStyle>
            <a:lvl1pPr algn="ctr">
              <a:defRPr sz="1187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15060" y="7184899"/>
            <a:ext cx="18090356" cy="3302709"/>
          </a:xfrm>
        </p:spPr>
        <p:txBody>
          <a:bodyPr/>
          <a:lstStyle>
            <a:lvl1pPr marL="0" indent="0" algn="ctr">
              <a:buNone/>
              <a:defRPr sz="4748"/>
            </a:lvl1pPr>
            <a:lvl2pPr marL="904524" indent="0" algn="ctr">
              <a:buNone/>
              <a:defRPr sz="3957"/>
            </a:lvl2pPr>
            <a:lvl3pPr marL="1809049" indent="0" algn="ctr">
              <a:buNone/>
              <a:defRPr sz="3561"/>
            </a:lvl3pPr>
            <a:lvl4pPr marL="2713573" indent="0" algn="ctr">
              <a:buNone/>
              <a:defRPr sz="3165"/>
            </a:lvl4pPr>
            <a:lvl5pPr marL="3618098" indent="0" algn="ctr">
              <a:buNone/>
              <a:defRPr sz="3165"/>
            </a:lvl5pPr>
            <a:lvl6pPr marL="4522622" indent="0" algn="ctr">
              <a:buNone/>
              <a:defRPr sz="3165"/>
            </a:lvl6pPr>
            <a:lvl7pPr marL="5427147" indent="0" algn="ctr">
              <a:buNone/>
              <a:defRPr sz="3165"/>
            </a:lvl7pPr>
            <a:lvl8pPr marL="6331671" indent="0" algn="ctr">
              <a:buNone/>
              <a:defRPr sz="3165"/>
            </a:lvl8pPr>
            <a:lvl9pPr marL="7236196" indent="0" algn="ctr">
              <a:buNone/>
              <a:defRPr sz="3165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6A23-80F6-4131-8DB8-2F8856A3F01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259C-BEC0-4C6A-BE87-9921B282E2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530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6A23-80F6-4131-8DB8-2F8856A3F01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259C-BEC0-4C6A-BE87-9921B282E2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135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261215" y="728306"/>
            <a:ext cx="5200977" cy="1159273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8283" y="728306"/>
            <a:ext cx="15301426" cy="115927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6A23-80F6-4131-8DB8-2F8856A3F01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259C-BEC0-4C6A-BE87-9921B282E2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534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6A23-80F6-4131-8DB8-2F8856A3F01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259C-BEC0-4C6A-BE87-9921B282E2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565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720" y="3410374"/>
            <a:ext cx="20803910" cy="5690286"/>
          </a:xfrm>
        </p:spPr>
        <p:txBody>
          <a:bodyPr anchor="b"/>
          <a:lstStyle>
            <a:lvl1pPr>
              <a:defRPr sz="1187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720" y="9154493"/>
            <a:ext cx="20803910" cy="2992387"/>
          </a:xfrm>
        </p:spPr>
        <p:txBody>
          <a:bodyPr/>
          <a:lstStyle>
            <a:lvl1pPr marL="0" indent="0">
              <a:buNone/>
              <a:defRPr sz="4748">
                <a:solidFill>
                  <a:schemeClr val="tx1">
                    <a:tint val="75000"/>
                  </a:schemeClr>
                </a:solidFill>
              </a:defRPr>
            </a:lvl1pPr>
            <a:lvl2pPr marL="904524" indent="0">
              <a:buNone/>
              <a:defRPr sz="3957">
                <a:solidFill>
                  <a:schemeClr val="tx1">
                    <a:tint val="75000"/>
                  </a:schemeClr>
                </a:solidFill>
              </a:defRPr>
            </a:lvl2pPr>
            <a:lvl3pPr marL="1809049" indent="0">
              <a:buNone/>
              <a:defRPr sz="3561">
                <a:solidFill>
                  <a:schemeClr val="tx1">
                    <a:tint val="75000"/>
                  </a:schemeClr>
                </a:solidFill>
              </a:defRPr>
            </a:lvl3pPr>
            <a:lvl4pPr marL="2713573" indent="0">
              <a:buNone/>
              <a:defRPr sz="3165">
                <a:solidFill>
                  <a:schemeClr val="tx1">
                    <a:tint val="75000"/>
                  </a:schemeClr>
                </a:solidFill>
              </a:defRPr>
            </a:lvl4pPr>
            <a:lvl5pPr marL="3618098" indent="0">
              <a:buNone/>
              <a:defRPr sz="3165">
                <a:solidFill>
                  <a:schemeClr val="tx1">
                    <a:tint val="75000"/>
                  </a:schemeClr>
                </a:solidFill>
              </a:defRPr>
            </a:lvl5pPr>
            <a:lvl6pPr marL="4522622" indent="0">
              <a:buNone/>
              <a:defRPr sz="3165">
                <a:solidFill>
                  <a:schemeClr val="tx1">
                    <a:tint val="75000"/>
                  </a:schemeClr>
                </a:solidFill>
              </a:defRPr>
            </a:lvl6pPr>
            <a:lvl7pPr marL="5427147" indent="0">
              <a:buNone/>
              <a:defRPr sz="3165">
                <a:solidFill>
                  <a:schemeClr val="tx1">
                    <a:tint val="75000"/>
                  </a:schemeClr>
                </a:solidFill>
              </a:defRPr>
            </a:lvl7pPr>
            <a:lvl8pPr marL="6331671" indent="0">
              <a:buNone/>
              <a:defRPr sz="3165">
                <a:solidFill>
                  <a:schemeClr val="tx1">
                    <a:tint val="75000"/>
                  </a:schemeClr>
                </a:solidFill>
              </a:defRPr>
            </a:lvl8pPr>
            <a:lvl9pPr marL="7236196" indent="0">
              <a:buNone/>
              <a:defRPr sz="31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6A23-80F6-4131-8DB8-2F8856A3F01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259C-BEC0-4C6A-BE87-9921B282E2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396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8283" y="3641531"/>
            <a:ext cx="10251202" cy="86795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10990" y="3641531"/>
            <a:ext cx="10251202" cy="86795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6A23-80F6-4131-8DB8-2F8856A3F01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259C-BEC0-4C6A-BE87-9921B282E2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483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1424" y="728307"/>
            <a:ext cx="20803910" cy="264406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1425" y="3353376"/>
            <a:ext cx="10204091" cy="1643437"/>
          </a:xfrm>
        </p:spPr>
        <p:txBody>
          <a:bodyPr anchor="b"/>
          <a:lstStyle>
            <a:lvl1pPr marL="0" indent="0">
              <a:buNone/>
              <a:defRPr sz="4748" b="1"/>
            </a:lvl1pPr>
            <a:lvl2pPr marL="904524" indent="0">
              <a:buNone/>
              <a:defRPr sz="3957" b="1"/>
            </a:lvl2pPr>
            <a:lvl3pPr marL="1809049" indent="0">
              <a:buNone/>
              <a:defRPr sz="3561" b="1"/>
            </a:lvl3pPr>
            <a:lvl4pPr marL="2713573" indent="0">
              <a:buNone/>
              <a:defRPr sz="3165" b="1"/>
            </a:lvl4pPr>
            <a:lvl5pPr marL="3618098" indent="0">
              <a:buNone/>
              <a:defRPr sz="3165" b="1"/>
            </a:lvl5pPr>
            <a:lvl6pPr marL="4522622" indent="0">
              <a:buNone/>
              <a:defRPr sz="3165" b="1"/>
            </a:lvl6pPr>
            <a:lvl7pPr marL="5427147" indent="0">
              <a:buNone/>
              <a:defRPr sz="3165" b="1"/>
            </a:lvl7pPr>
            <a:lvl8pPr marL="6331671" indent="0">
              <a:buNone/>
              <a:defRPr sz="3165" b="1"/>
            </a:lvl8pPr>
            <a:lvl9pPr marL="7236196" indent="0">
              <a:buNone/>
              <a:defRPr sz="316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1425" y="4996813"/>
            <a:ext cx="10204091" cy="7349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210990" y="3353376"/>
            <a:ext cx="10254344" cy="1643437"/>
          </a:xfrm>
        </p:spPr>
        <p:txBody>
          <a:bodyPr anchor="b"/>
          <a:lstStyle>
            <a:lvl1pPr marL="0" indent="0">
              <a:buNone/>
              <a:defRPr sz="4748" b="1"/>
            </a:lvl1pPr>
            <a:lvl2pPr marL="904524" indent="0">
              <a:buNone/>
              <a:defRPr sz="3957" b="1"/>
            </a:lvl2pPr>
            <a:lvl3pPr marL="1809049" indent="0">
              <a:buNone/>
              <a:defRPr sz="3561" b="1"/>
            </a:lvl3pPr>
            <a:lvl4pPr marL="2713573" indent="0">
              <a:buNone/>
              <a:defRPr sz="3165" b="1"/>
            </a:lvl4pPr>
            <a:lvl5pPr marL="3618098" indent="0">
              <a:buNone/>
              <a:defRPr sz="3165" b="1"/>
            </a:lvl5pPr>
            <a:lvl6pPr marL="4522622" indent="0">
              <a:buNone/>
              <a:defRPr sz="3165" b="1"/>
            </a:lvl6pPr>
            <a:lvl7pPr marL="5427147" indent="0">
              <a:buNone/>
              <a:defRPr sz="3165" b="1"/>
            </a:lvl7pPr>
            <a:lvl8pPr marL="6331671" indent="0">
              <a:buNone/>
              <a:defRPr sz="3165" b="1"/>
            </a:lvl8pPr>
            <a:lvl9pPr marL="7236196" indent="0">
              <a:buNone/>
              <a:defRPr sz="316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210990" y="4996813"/>
            <a:ext cx="10254344" cy="7349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6A23-80F6-4131-8DB8-2F8856A3F01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259C-BEC0-4C6A-BE87-9921B282E2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551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6A23-80F6-4131-8DB8-2F8856A3F01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259C-BEC0-4C6A-BE87-9921B282E2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201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6A23-80F6-4131-8DB8-2F8856A3F01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259C-BEC0-4C6A-BE87-9921B282E2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572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1425" y="911966"/>
            <a:ext cx="7779480" cy="3191881"/>
          </a:xfrm>
        </p:spPr>
        <p:txBody>
          <a:bodyPr anchor="b"/>
          <a:lstStyle>
            <a:lvl1pPr>
              <a:defRPr sz="633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54344" y="1969594"/>
            <a:ext cx="12210990" cy="9721303"/>
          </a:xfrm>
        </p:spPr>
        <p:txBody>
          <a:bodyPr/>
          <a:lstStyle>
            <a:lvl1pPr>
              <a:defRPr sz="6331"/>
            </a:lvl1pPr>
            <a:lvl2pPr>
              <a:defRPr sz="5540"/>
            </a:lvl2pPr>
            <a:lvl3pPr>
              <a:defRPr sz="4748"/>
            </a:lvl3pPr>
            <a:lvl4pPr>
              <a:defRPr sz="3957"/>
            </a:lvl4pPr>
            <a:lvl5pPr>
              <a:defRPr sz="3957"/>
            </a:lvl5pPr>
            <a:lvl6pPr>
              <a:defRPr sz="3957"/>
            </a:lvl6pPr>
            <a:lvl7pPr>
              <a:defRPr sz="3957"/>
            </a:lvl7pPr>
            <a:lvl8pPr>
              <a:defRPr sz="3957"/>
            </a:lvl8pPr>
            <a:lvl9pPr>
              <a:defRPr sz="395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61425" y="4103846"/>
            <a:ext cx="7779480" cy="7602883"/>
          </a:xfrm>
        </p:spPr>
        <p:txBody>
          <a:bodyPr/>
          <a:lstStyle>
            <a:lvl1pPr marL="0" indent="0">
              <a:buNone/>
              <a:defRPr sz="3165"/>
            </a:lvl1pPr>
            <a:lvl2pPr marL="904524" indent="0">
              <a:buNone/>
              <a:defRPr sz="2770"/>
            </a:lvl2pPr>
            <a:lvl3pPr marL="1809049" indent="0">
              <a:buNone/>
              <a:defRPr sz="2374"/>
            </a:lvl3pPr>
            <a:lvl4pPr marL="2713573" indent="0">
              <a:buNone/>
              <a:defRPr sz="1978"/>
            </a:lvl4pPr>
            <a:lvl5pPr marL="3618098" indent="0">
              <a:buNone/>
              <a:defRPr sz="1978"/>
            </a:lvl5pPr>
            <a:lvl6pPr marL="4522622" indent="0">
              <a:buNone/>
              <a:defRPr sz="1978"/>
            </a:lvl6pPr>
            <a:lvl7pPr marL="5427147" indent="0">
              <a:buNone/>
              <a:defRPr sz="1978"/>
            </a:lvl7pPr>
            <a:lvl8pPr marL="6331671" indent="0">
              <a:buNone/>
              <a:defRPr sz="1978"/>
            </a:lvl8pPr>
            <a:lvl9pPr marL="7236196" indent="0">
              <a:buNone/>
              <a:defRPr sz="197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6A23-80F6-4131-8DB8-2F8856A3F01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259C-BEC0-4C6A-BE87-9921B282E2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71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1425" y="911966"/>
            <a:ext cx="7779480" cy="3191881"/>
          </a:xfrm>
        </p:spPr>
        <p:txBody>
          <a:bodyPr anchor="b"/>
          <a:lstStyle>
            <a:lvl1pPr>
              <a:defRPr sz="633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54344" y="1969594"/>
            <a:ext cx="12210990" cy="9721303"/>
          </a:xfrm>
        </p:spPr>
        <p:txBody>
          <a:bodyPr anchor="t"/>
          <a:lstStyle>
            <a:lvl1pPr marL="0" indent="0">
              <a:buNone/>
              <a:defRPr sz="6331"/>
            </a:lvl1pPr>
            <a:lvl2pPr marL="904524" indent="0">
              <a:buNone/>
              <a:defRPr sz="5540"/>
            </a:lvl2pPr>
            <a:lvl3pPr marL="1809049" indent="0">
              <a:buNone/>
              <a:defRPr sz="4748"/>
            </a:lvl3pPr>
            <a:lvl4pPr marL="2713573" indent="0">
              <a:buNone/>
              <a:defRPr sz="3957"/>
            </a:lvl4pPr>
            <a:lvl5pPr marL="3618098" indent="0">
              <a:buNone/>
              <a:defRPr sz="3957"/>
            </a:lvl5pPr>
            <a:lvl6pPr marL="4522622" indent="0">
              <a:buNone/>
              <a:defRPr sz="3957"/>
            </a:lvl6pPr>
            <a:lvl7pPr marL="5427147" indent="0">
              <a:buNone/>
              <a:defRPr sz="3957"/>
            </a:lvl7pPr>
            <a:lvl8pPr marL="6331671" indent="0">
              <a:buNone/>
              <a:defRPr sz="3957"/>
            </a:lvl8pPr>
            <a:lvl9pPr marL="7236196" indent="0">
              <a:buNone/>
              <a:defRPr sz="395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61425" y="4103846"/>
            <a:ext cx="7779480" cy="7602883"/>
          </a:xfrm>
        </p:spPr>
        <p:txBody>
          <a:bodyPr/>
          <a:lstStyle>
            <a:lvl1pPr marL="0" indent="0">
              <a:buNone/>
              <a:defRPr sz="3165"/>
            </a:lvl1pPr>
            <a:lvl2pPr marL="904524" indent="0">
              <a:buNone/>
              <a:defRPr sz="2770"/>
            </a:lvl2pPr>
            <a:lvl3pPr marL="1809049" indent="0">
              <a:buNone/>
              <a:defRPr sz="2374"/>
            </a:lvl3pPr>
            <a:lvl4pPr marL="2713573" indent="0">
              <a:buNone/>
              <a:defRPr sz="1978"/>
            </a:lvl4pPr>
            <a:lvl5pPr marL="3618098" indent="0">
              <a:buNone/>
              <a:defRPr sz="1978"/>
            </a:lvl5pPr>
            <a:lvl6pPr marL="4522622" indent="0">
              <a:buNone/>
              <a:defRPr sz="1978"/>
            </a:lvl6pPr>
            <a:lvl7pPr marL="5427147" indent="0">
              <a:buNone/>
              <a:defRPr sz="1978"/>
            </a:lvl7pPr>
            <a:lvl8pPr marL="6331671" indent="0">
              <a:buNone/>
              <a:defRPr sz="1978"/>
            </a:lvl8pPr>
            <a:lvl9pPr marL="7236196" indent="0">
              <a:buNone/>
              <a:defRPr sz="197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6A23-80F6-4131-8DB8-2F8856A3F01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259C-BEC0-4C6A-BE87-9921B282E2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210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8283" y="728307"/>
            <a:ext cx="20803910" cy="2644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8283" y="3641531"/>
            <a:ext cx="20803910" cy="86795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58283" y="12678860"/>
            <a:ext cx="5427107" cy="7283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7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26A23-80F6-4131-8DB8-2F8856A3F01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89908" y="12678860"/>
            <a:ext cx="8140660" cy="7283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7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035085" y="12678860"/>
            <a:ext cx="5427107" cy="7283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7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9259C-BEC0-4C6A-BE87-9921B282E2C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500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9049" rtl="0" eaLnBrk="1" latinLnBrk="0" hangingPunct="1">
        <a:lnSpc>
          <a:spcPct val="90000"/>
        </a:lnSpc>
        <a:spcBef>
          <a:spcPct val="0"/>
        </a:spcBef>
        <a:buNone/>
        <a:defRPr sz="87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2262" indent="-452262" algn="l" defTabSz="1809049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5540" kern="1200">
          <a:solidFill>
            <a:schemeClr val="tx1"/>
          </a:solidFill>
          <a:latin typeface="+mn-lt"/>
          <a:ea typeface="+mn-ea"/>
          <a:cs typeface="+mn-cs"/>
        </a:defRPr>
      </a:lvl1pPr>
      <a:lvl2pPr marL="1356787" indent="-452262" algn="l" defTabSz="1809049" rtl="0" eaLnBrk="1" latinLnBrk="0" hangingPunct="1">
        <a:lnSpc>
          <a:spcPct val="90000"/>
        </a:lnSpc>
        <a:spcBef>
          <a:spcPts val="989"/>
        </a:spcBef>
        <a:buFont typeface="Arial" panose="020B0604020202020204" pitchFamily="34" charset="0"/>
        <a:buChar char="•"/>
        <a:defRPr sz="4748" kern="1200">
          <a:solidFill>
            <a:schemeClr val="tx1"/>
          </a:solidFill>
          <a:latin typeface="+mn-lt"/>
          <a:ea typeface="+mn-ea"/>
          <a:cs typeface="+mn-cs"/>
        </a:defRPr>
      </a:lvl2pPr>
      <a:lvl3pPr marL="2261311" indent="-452262" algn="l" defTabSz="1809049" rtl="0" eaLnBrk="1" latinLnBrk="0" hangingPunct="1">
        <a:lnSpc>
          <a:spcPct val="90000"/>
        </a:lnSpc>
        <a:spcBef>
          <a:spcPts val="989"/>
        </a:spcBef>
        <a:buFont typeface="Arial" panose="020B0604020202020204" pitchFamily="34" charset="0"/>
        <a:buChar char="•"/>
        <a:defRPr sz="3957" kern="1200">
          <a:solidFill>
            <a:schemeClr val="tx1"/>
          </a:solidFill>
          <a:latin typeface="+mn-lt"/>
          <a:ea typeface="+mn-ea"/>
          <a:cs typeface="+mn-cs"/>
        </a:defRPr>
      </a:lvl3pPr>
      <a:lvl4pPr marL="3165836" indent="-452262" algn="l" defTabSz="1809049" rtl="0" eaLnBrk="1" latinLnBrk="0" hangingPunct="1">
        <a:lnSpc>
          <a:spcPct val="90000"/>
        </a:lnSpc>
        <a:spcBef>
          <a:spcPts val="989"/>
        </a:spcBef>
        <a:buFont typeface="Arial" panose="020B0604020202020204" pitchFamily="34" charset="0"/>
        <a:buChar char="•"/>
        <a:defRPr sz="3561" kern="1200">
          <a:solidFill>
            <a:schemeClr val="tx1"/>
          </a:solidFill>
          <a:latin typeface="+mn-lt"/>
          <a:ea typeface="+mn-ea"/>
          <a:cs typeface="+mn-cs"/>
        </a:defRPr>
      </a:lvl4pPr>
      <a:lvl5pPr marL="4070360" indent="-452262" algn="l" defTabSz="1809049" rtl="0" eaLnBrk="1" latinLnBrk="0" hangingPunct="1">
        <a:lnSpc>
          <a:spcPct val="90000"/>
        </a:lnSpc>
        <a:spcBef>
          <a:spcPts val="989"/>
        </a:spcBef>
        <a:buFont typeface="Arial" panose="020B0604020202020204" pitchFamily="34" charset="0"/>
        <a:buChar char="•"/>
        <a:defRPr sz="3561" kern="1200">
          <a:solidFill>
            <a:schemeClr val="tx1"/>
          </a:solidFill>
          <a:latin typeface="+mn-lt"/>
          <a:ea typeface="+mn-ea"/>
          <a:cs typeface="+mn-cs"/>
        </a:defRPr>
      </a:lvl5pPr>
      <a:lvl6pPr marL="4974885" indent="-452262" algn="l" defTabSz="1809049" rtl="0" eaLnBrk="1" latinLnBrk="0" hangingPunct="1">
        <a:lnSpc>
          <a:spcPct val="90000"/>
        </a:lnSpc>
        <a:spcBef>
          <a:spcPts val="989"/>
        </a:spcBef>
        <a:buFont typeface="Arial" panose="020B0604020202020204" pitchFamily="34" charset="0"/>
        <a:buChar char="•"/>
        <a:defRPr sz="3561" kern="1200">
          <a:solidFill>
            <a:schemeClr val="tx1"/>
          </a:solidFill>
          <a:latin typeface="+mn-lt"/>
          <a:ea typeface="+mn-ea"/>
          <a:cs typeface="+mn-cs"/>
        </a:defRPr>
      </a:lvl6pPr>
      <a:lvl7pPr marL="5879409" indent="-452262" algn="l" defTabSz="1809049" rtl="0" eaLnBrk="1" latinLnBrk="0" hangingPunct="1">
        <a:lnSpc>
          <a:spcPct val="90000"/>
        </a:lnSpc>
        <a:spcBef>
          <a:spcPts val="989"/>
        </a:spcBef>
        <a:buFont typeface="Arial" panose="020B0604020202020204" pitchFamily="34" charset="0"/>
        <a:buChar char="•"/>
        <a:defRPr sz="3561" kern="1200">
          <a:solidFill>
            <a:schemeClr val="tx1"/>
          </a:solidFill>
          <a:latin typeface="+mn-lt"/>
          <a:ea typeface="+mn-ea"/>
          <a:cs typeface="+mn-cs"/>
        </a:defRPr>
      </a:lvl7pPr>
      <a:lvl8pPr marL="6783934" indent="-452262" algn="l" defTabSz="1809049" rtl="0" eaLnBrk="1" latinLnBrk="0" hangingPunct="1">
        <a:lnSpc>
          <a:spcPct val="90000"/>
        </a:lnSpc>
        <a:spcBef>
          <a:spcPts val="989"/>
        </a:spcBef>
        <a:buFont typeface="Arial" panose="020B0604020202020204" pitchFamily="34" charset="0"/>
        <a:buChar char="•"/>
        <a:defRPr sz="3561" kern="1200">
          <a:solidFill>
            <a:schemeClr val="tx1"/>
          </a:solidFill>
          <a:latin typeface="+mn-lt"/>
          <a:ea typeface="+mn-ea"/>
          <a:cs typeface="+mn-cs"/>
        </a:defRPr>
      </a:lvl8pPr>
      <a:lvl9pPr marL="7688458" indent="-452262" algn="l" defTabSz="1809049" rtl="0" eaLnBrk="1" latinLnBrk="0" hangingPunct="1">
        <a:lnSpc>
          <a:spcPct val="90000"/>
        </a:lnSpc>
        <a:spcBef>
          <a:spcPts val="989"/>
        </a:spcBef>
        <a:buFont typeface="Arial" panose="020B0604020202020204" pitchFamily="34" charset="0"/>
        <a:buChar char="•"/>
        <a:defRPr sz="35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9049" rtl="0" eaLnBrk="1" latinLnBrk="0" hangingPunct="1">
        <a:defRPr sz="3561" kern="1200">
          <a:solidFill>
            <a:schemeClr val="tx1"/>
          </a:solidFill>
          <a:latin typeface="+mn-lt"/>
          <a:ea typeface="+mn-ea"/>
          <a:cs typeface="+mn-cs"/>
        </a:defRPr>
      </a:lvl1pPr>
      <a:lvl2pPr marL="904524" algn="l" defTabSz="1809049" rtl="0" eaLnBrk="1" latinLnBrk="0" hangingPunct="1">
        <a:defRPr sz="3561" kern="1200">
          <a:solidFill>
            <a:schemeClr val="tx1"/>
          </a:solidFill>
          <a:latin typeface="+mn-lt"/>
          <a:ea typeface="+mn-ea"/>
          <a:cs typeface="+mn-cs"/>
        </a:defRPr>
      </a:lvl2pPr>
      <a:lvl3pPr marL="1809049" algn="l" defTabSz="1809049" rtl="0" eaLnBrk="1" latinLnBrk="0" hangingPunct="1">
        <a:defRPr sz="3561" kern="1200">
          <a:solidFill>
            <a:schemeClr val="tx1"/>
          </a:solidFill>
          <a:latin typeface="+mn-lt"/>
          <a:ea typeface="+mn-ea"/>
          <a:cs typeface="+mn-cs"/>
        </a:defRPr>
      </a:lvl3pPr>
      <a:lvl4pPr marL="2713573" algn="l" defTabSz="1809049" rtl="0" eaLnBrk="1" latinLnBrk="0" hangingPunct="1">
        <a:defRPr sz="3561" kern="1200">
          <a:solidFill>
            <a:schemeClr val="tx1"/>
          </a:solidFill>
          <a:latin typeface="+mn-lt"/>
          <a:ea typeface="+mn-ea"/>
          <a:cs typeface="+mn-cs"/>
        </a:defRPr>
      </a:lvl4pPr>
      <a:lvl5pPr marL="3618098" algn="l" defTabSz="1809049" rtl="0" eaLnBrk="1" latinLnBrk="0" hangingPunct="1">
        <a:defRPr sz="3561" kern="1200">
          <a:solidFill>
            <a:schemeClr val="tx1"/>
          </a:solidFill>
          <a:latin typeface="+mn-lt"/>
          <a:ea typeface="+mn-ea"/>
          <a:cs typeface="+mn-cs"/>
        </a:defRPr>
      </a:lvl5pPr>
      <a:lvl6pPr marL="4522622" algn="l" defTabSz="1809049" rtl="0" eaLnBrk="1" latinLnBrk="0" hangingPunct="1">
        <a:defRPr sz="3561" kern="1200">
          <a:solidFill>
            <a:schemeClr val="tx1"/>
          </a:solidFill>
          <a:latin typeface="+mn-lt"/>
          <a:ea typeface="+mn-ea"/>
          <a:cs typeface="+mn-cs"/>
        </a:defRPr>
      </a:lvl6pPr>
      <a:lvl7pPr marL="5427147" algn="l" defTabSz="1809049" rtl="0" eaLnBrk="1" latinLnBrk="0" hangingPunct="1">
        <a:defRPr sz="3561" kern="1200">
          <a:solidFill>
            <a:schemeClr val="tx1"/>
          </a:solidFill>
          <a:latin typeface="+mn-lt"/>
          <a:ea typeface="+mn-ea"/>
          <a:cs typeface="+mn-cs"/>
        </a:defRPr>
      </a:lvl7pPr>
      <a:lvl8pPr marL="6331671" algn="l" defTabSz="1809049" rtl="0" eaLnBrk="1" latinLnBrk="0" hangingPunct="1">
        <a:defRPr sz="3561" kern="1200">
          <a:solidFill>
            <a:schemeClr val="tx1"/>
          </a:solidFill>
          <a:latin typeface="+mn-lt"/>
          <a:ea typeface="+mn-ea"/>
          <a:cs typeface="+mn-cs"/>
        </a:defRPr>
      </a:lvl8pPr>
      <a:lvl9pPr marL="7236196" algn="l" defTabSz="1809049" rtl="0" eaLnBrk="1" latinLnBrk="0" hangingPunct="1">
        <a:defRPr sz="35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BA1B7C12-E38F-4326-9040-4D1A20DA7DCF}"/>
              </a:ext>
            </a:extLst>
          </p:cNvPr>
          <p:cNvGrpSpPr/>
          <p:nvPr/>
        </p:nvGrpSpPr>
        <p:grpSpPr>
          <a:xfrm>
            <a:off x="515237" y="1384663"/>
            <a:ext cx="23015426" cy="10910162"/>
            <a:chOff x="260427" y="1084082"/>
            <a:chExt cx="11633439" cy="5514680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4A94E3E-52C4-4E9E-B37B-F81853CABCC2}"/>
                </a:ext>
              </a:extLst>
            </p:cNvPr>
            <p:cNvSpPr txBox="1"/>
            <p:nvPr/>
          </p:nvSpPr>
          <p:spPr>
            <a:xfrm>
              <a:off x="1007693" y="1084082"/>
              <a:ext cx="10176615" cy="7853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496" dirty="0">
                  <a:solidFill>
                    <a:srgbClr val="9C27B0"/>
                  </a:solidFill>
                  <a:latin typeface="Consolas" panose="020B0609020204030204" pitchFamily="49" charset="0"/>
                </a:rPr>
                <a:t>results</a:t>
              </a:r>
              <a:r>
                <a:rPr lang="en-GB" sz="9496" dirty="0">
                  <a:solidFill>
                    <a:srgbClr val="FF9800"/>
                  </a:solidFill>
                  <a:latin typeface="Consolas" panose="020B0609020204030204" pitchFamily="49" charset="0"/>
                </a:rPr>
                <a:t> </a:t>
              </a:r>
              <a:r>
                <a:rPr lang="en-GB" sz="9496" dirty="0">
                  <a:latin typeface="Consolas" panose="020B0609020204030204" pitchFamily="49" charset="0"/>
                </a:rPr>
                <a:t>&lt;-</a:t>
              </a:r>
              <a:r>
                <a:rPr lang="en-GB" sz="9496" dirty="0">
                  <a:solidFill>
                    <a:srgbClr val="FF9800"/>
                  </a:solidFill>
                  <a:latin typeface="Consolas" panose="020B0609020204030204" pitchFamily="49" charset="0"/>
                </a:rPr>
                <a:t> model</a:t>
              </a:r>
              <a:r>
                <a:rPr lang="en-GB" sz="9496" dirty="0">
                  <a:latin typeface="Consolas" panose="020B0609020204030204" pitchFamily="49" charset="0"/>
                </a:rPr>
                <a:t>(</a:t>
              </a:r>
              <a:r>
                <a:rPr lang="en-GB" sz="9496" dirty="0">
                  <a:solidFill>
                    <a:srgbClr val="F44336"/>
                  </a:solidFill>
                  <a:latin typeface="Consolas" panose="020B0609020204030204" pitchFamily="49" charset="0"/>
                </a:rPr>
                <a:t>y ~ x</a:t>
              </a:r>
              <a:r>
                <a:rPr lang="en-GB" sz="9496" dirty="0">
                  <a:latin typeface="Consolas" panose="020B0609020204030204" pitchFamily="49" charset="0"/>
                </a:rPr>
                <a:t>, </a:t>
              </a:r>
              <a:r>
                <a:rPr lang="en-GB" sz="9496" dirty="0">
                  <a:solidFill>
                    <a:srgbClr val="2196F4"/>
                  </a:solidFill>
                  <a:latin typeface="Consolas" panose="020B0609020204030204" pitchFamily="49" charset="0"/>
                </a:rPr>
                <a:t>data</a:t>
              </a:r>
              <a:r>
                <a:rPr lang="en-GB" sz="9496" dirty="0">
                  <a:latin typeface="Consolas" panose="020B0609020204030204" pitchFamily="49" charset="0"/>
                </a:rPr>
                <a:t>)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CA40554-9780-4866-99ED-C5072111982B}"/>
                </a:ext>
              </a:extLst>
            </p:cNvPr>
            <p:cNvGrpSpPr/>
            <p:nvPr/>
          </p:nvGrpSpPr>
          <p:grpSpPr>
            <a:xfrm>
              <a:off x="2234153" y="1915079"/>
              <a:ext cx="7703270" cy="1093510"/>
              <a:chOff x="2234153" y="1915079"/>
              <a:chExt cx="7703270" cy="1093510"/>
            </a:xfrm>
          </p:grpSpPr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48BDF148-619C-409F-BCA2-3682E9A33D6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34153" y="1915079"/>
                <a:ext cx="0" cy="109351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5D706BFD-E42F-46F1-87DD-CAABF13F049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21984" y="1915079"/>
                <a:ext cx="0" cy="109351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311A0818-CD92-42AA-862F-8388B43C65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27856" y="1915079"/>
                <a:ext cx="0" cy="109351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EE3F6B67-59F3-4C3C-A54E-64844D7C257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37423" y="1915079"/>
                <a:ext cx="0" cy="109351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91077FD-6709-4087-9A9A-E48238A30DF8}"/>
                </a:ext>
              </a:extLst>
            </p:cNvPr>
            <p:cNvGrpSpPr/>
            <p:nvPr/>
          </p:nvGrpSpPr>
          <p:grpSpPr>
            <a:xfrm>
              <a:off x="260427" y="2568803"/>
              <a:ext cx="11633439" cy="4029959"/>
              <a:chOff x="358217" y="2568806"/>
              <a:chExt cx="11633439" cy="316237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57C7949-9FA0-470D-9F85-67077DF557F2}"/>
                  </a:ext>
                </a:extLst>
              </p:cNvPr>
              <p:cNvSpPr/>
              <p:nvPr/>
            </p:nvSpPr>
            <p:spPr>
              <a:xfrm>
                <a:off x="3289168" y="2573205"/>
                <a:ext cx="2916000" cy="3157979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model_info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find_algorithm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4ECE957-E697-49B2-A507-54A2F148F615}"/>
                  </a:ext>
                </a:extLst>
              </p:cNvPr>
              <p:cNvSpPr/>
              <p:nvPr/>
            </p:nvSpPr>
            <p:spPr>
              <a:xfrm>
                <a:off x="6182412" y="2568807"/>
                <a:ext cx="2916000" cy="3157979"/>
              </a:xfrm>
              <a:prstGeom prst="rect">
                <a:avLst/>
              </a:prstGeom>
              <a:solidFill>
                <a:srgbClr val="F44336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find_formula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find_variables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find_terms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endParaRPr lang="en-GB" sz="3957" dirty="0">
                  <a:latin typeface="Consolas" panose="020B0609020204030204" pitchFamily="49" charset="0"/>
                </a:endParaRP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find_response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endParaRPr lang="en-GB" sz="3957" dirty="0">
                  <a:latin typeface="Consolas" panose="020B0609020204030204" pitchFamily="49" charset="0"/>
                </a:endParaRP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find_predictors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find_parameters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endParaRPr lang="en-GB" sz="3957" dirty="0">
                  <a:latin typeface="Consolas" panose="020B0609020204030204" pitchFamily="49" charset="0"/>
                </a:endParaRP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find_random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CFB3368-266B-4570-B11F-8CB914403ED0}"/>
                  </a:ext>
                </a:extLst>
              </p:cNvPr>
              <p:cNvSpPr/>
              <p:nvPr/>
            </p:nvSpPr>
            <p:spPr>
              <a:xfrm>
                <a:off x="9075656" y="2568806"/>
                <a:ext cx="2916000" cy="3157979"/>
              </a:xfrm>
              <a:prstGeom prst="rect">
                <a:avLst/>
              </a:prstGeom>
              <a:solidFill>
                <a:srgbClr val="2196F4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565328" indent="-565328">
                  <a:buFont typeface="Wingdings" panose="05000000000000000000" pitchFamily="2" charset="2"/>
                  <a:buChar char="ü"/>
                </a:pPr>
                <a:endParaRPr lang="en-GB" sz="3957" dirty="0">
                  <a:latin typeface="Consolas" panose="020B0609020204030204" pitchFamily="49" charset="0"/>
                </a:endParaRP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endParaRPr lang="en-GB" sz="3957" dirty="0">
                  <a:latin typeface="Consolas" panose="020B0609020204030204" pitchFamily="49" charset="0"/>
                </a:endParaRP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endParaRPr lang="en-GB" sz="3957" dirty="0">
                  <a:latin typeface="Consolas" panose="020B0609020204030204" pitchFamily="49" charset="0"/>
                </a:endParaRP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get_data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endParaRPr lang="en-GB" sz="3957" dirty="0">
                  <a:latin typeface="Consolas" panose="020B0609020204030204" pitchFamily="49" charset="0"/>
                </a:endParaRPr>
              </a:p>
              <a:p>
                <a:endParaRPr lang="en-GB" sz="3957" dirty="0">
                  <a:latin typeface="Consolas" panose="020B0609020204030204" pitchFamily="49" charset="0"/>
                </a:endParaRP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get_response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endParaRPr lang="en-GB" sz="3957" dirty="0">
                  <a:latin typeface="Consolas" panose="020B0609020204030204" pitchFamily="49" charset="0"/>
                </a:endParaRP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get_predictors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endParaRPr lang="en-GB" sz="3957" dirty="0">
                  <a:latin typeface="Consolas" panose="020B0609020204030204" pitchFamily="49" charset="0"/>
                </a:endParaRP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endParaRPr lang="en-GB" sz="3957" dirty="0">
                  <a:latin typeface="Consolas" panose="020B0609020204030204" pitchFamily="49" charset="0"/>
                </a:endParaRP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get_random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get_priors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endParaRPr lang="en-GB" sz="3957" dirty="0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366CCD0-939F-4A36-BA0B-95AC7159AD9C}"/>
                  </a:ext>
                </a:extLst>
              </p:cNvPr>
              <p:cNvSpPr/>
              <p:nvPr/>
            </p:nvSpPr>
            <p:spPr>
              <a:xfrm>
                <a:off x="395924" y="2568806"/>
                <a:ext cx="2916000" cy="3157979"/>
              </a:xfrm>
              <a:prstGeom prst="rect">
                <a:avLst/>
              </a:prstGeom>
              <a:solidFill>
                <a:srgbClr val="9C27B0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get_parameters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get_variance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5DC4ECE-D370-4A57-BF9F-AB49B8CCB98F}"/>
                  </a:ext>
                </a:extLst>
              </p:cNvPr>
              <p:cNvSpPr/>
              <p:nvPr/>
            </p:nvSpPr>
            <p:spPr>
              <a:xfrm>
                <a:off x="3251461" y="2571006"/>
                <a:ext cx="2916000" cy="3157979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model_info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find_algorithm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8A02BC85-C5FE-47D0-8CF2-DC5D6E331A90}"/>
                  </a:ext>
                </a:extLst>
              </p:cNvPr>
              <p:cNvSpPr/>
              <p:nvPr/>
            </p:nvSpPr>
            <p:spPr>
              <a:xfrm>
                <a:off x="6144705" y="2571006"/>
                <a:ext cx="2916000" cy="3157979"/>
              </a:xfrm>
              <a:prstGeom prst="rect">
                <a:avLst/>
              </a:prstGeom>
              <a:solidFill>
                <a:srgbClr val="F44336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find_formula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find_variables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find_terms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endParaRPr lang="en-GB" sz="3957" dirty="0">
                  <a:latin typeface="Consolas" panose="020B0609020204030204" pitchFamily="49" charset="0"/>
                </a:endParaRP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find_response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endParaRPr lang="en-GB" sz="3957" dirty="0">
                  <a:latin typeface="Consolas" panose="020B0609020204030204" pitchFamily="49" charset="0"/>
                </a:endParaRP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find_predictors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find_parameters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endParaRPr lang="en-GB" sz="3957" dirty="0">
                  <a:latin typeface="Consolas" panose="020B0609020204030204" pitchFamily="49" charset="0"/>
                </a:endParaRP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find_random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6AAC0891-7CFA-4BC0-90EC-50FB02E8BE48}"/>
                  </a:ext>
                </a:extLst>
              </p:cNvPr>
              <p:cNvSpPr/>
              <p:nvPr/>
            </p:nvSpPr>
            <p:spPr>
              <a:xfrm>
                <a:off x="9037949" y="2571006"/>
                <a:ext cx="2916000" cy="3157979"/>
              </a:xfrm>
              <a:prstGeom prst="rect">
                <a:avLst/>
              </a:prstGeom>
              <a:solidFill>
                <a:srgbClr val="2196F4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565328" indent="-565328">
                  <a:buFont typeface="Wingdings" panose="05000000000000000000" pitchFamily="2" charset="2"/>
                  <a:buChar char="ü"/>
                </a:pPr>
                <a:endParaRPr lang="en-GB" sz="3957" dirty="0">
                  <a:latin typeface="Consolas" panose="020B0609020204030204" pitchFamily="49" charset="0"/>
                </a:endParaRP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endParaRPr lang="en-GB" sz="3957" dirty="0">
                  <a:latin typeface="Consolas" panose="020B0609020204030204" pitchFamily="49" charset="0"/>
                </a:endParaRP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endParaRPr lang="en-GB" sz="3957" dirty="0">
                  <a:latin typeface="Consolas" panose="020B0609020204030204" pitchFamily="49" charset="0"/>
                </a:endParaRP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get_data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endParaRPr lang="en-GB" sz="3957" dirty="0">
                  <a:latin typeface="Consolas" panose="020B0609020204030204" pitchFamily="49" charset="0"/>
                </a:endParaRPr>
              </a:p>
              <a:p>
                <a:endParaRPr lang="en-GB" sz="3957" dirty="0">
                  <a:latin typeface="Consolas" panose="020B0609020204030204" pitchFamily="49" charset="0"/>
                </a:endParaRP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get_response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endParaRPr lang="en-GB" sz="3957" dirty="0">
                  <a:latin typeface="Consolas" panose="020B0609020204030204" pitchFamily="49" charset="0"/>
                </a:endParaRP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get_predictors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endParaRPr lang="en-GB" sz="3957" dirty="0">
                  <a:latin typeface="Consolas" panose="020B0609020204030204" pitchFamily="49" charset="0"/>
                </a:endParaRP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endParaRPr lang="en-GB" sz="3957" dirty="0">
                  <a:latin typeface="Consolas" panose="020B0609020204030204" pitchFamily="49" charset="0"/>
                </a:endParaRP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get_random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get_priors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endParaRPr lang="en-GB" sz="3957" dirty="0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9F6FA94E-F1E8-4027-9859-F249BF29B5B9}"/>
                  </a:ext>
                </a:extLst>
              </p:cNvPr>
              <p:cNvSpPr/>
              <p:nvPr/>
            </p:nvSpPr>
            <p:spPr>
              <a:xfrm>
                <a:off x="358217" y="2571006"/>
                <a:ext cx="2916000" cy="3157979"/>
              </a:xfrm>
              <a:prstGeom prst="rect">
                <a:avLst/>
              </a:prstGeom>
              <a:solidFill>
                <a:srgbClr val="9C27B0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get_parameters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  <a:p>
                <a:pPr marL="565328" indent="-565328">
                  <a:buFont typeface="Wingdings" panose="05000000000000000000" pitchFamily="2" charset="2"/>
                  <a:buChar char="ü"/>
                </a:pPr>
                <a:r>
                  <a:rPr lang="en-GB" sz="3957" dirty="0" err="1">
                    <a:latin typeface="Consolas" panose="020B0609020204030204" pitchFamily="49" charset="0"/>
                  </a:rPr>
                  <a:t>get_variance</a:t>
                </a:r>
                <a:r>
                  <a:rPr lang="en-GB" sz="3957" dirty="0">
                    <a:latin typeface="Consolas" panose="020B0609020204030204" pitchFamily="49" charset="0"/>
                  </a:rPr>
                  <a:t>()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52354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4A94E3E-52C4-4E9E-B37B-F81853CABCC2}"/>
              </a:ext>
            </a:extLst>
          </p:cNvPr>
          <p:cNvSpPr txBox="1"/>
          <p:nvPr/>
        </p:nvSpPr>
        <p:spPr>
          <a:xfrm>
            <a:off x="1993617" y="1384663"/>
            <a:ext cx="201332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Fira Code" panose="020B0509050000020004" pitchFamily="49" charset="0"/>
                <a:ea typeface="Fira Code" panose="020B0509050000020004" pitchFamily="49" charset="0"/>
              </a:rPr>
              <a:t>model(</a:t>
            </a:r>
            <a:r>
              <a:rPr lang="en-GB" sz="6600" dirty="0">
                <a:solidFill>
                  <a:srgbClr val="00B050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y</a:t>
            </a:r>
            <a:r>
              <a:rPr lang="en-GB" sz="6600" dirty="0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 ~ x1 + x2 + </a:t>
            </a:r>
            <a:r>
              <a:rPr lang="en-GB" sz="6600" dirty="0">
                <a:latin typeface="Fira Code" panose="020B0509050000020004" pitchFamily="49" charset="0"/>
                <a:ea typeface="Fira Code" panose="020B0509050000020004" pitchFamily="49" charset="0"/>
              </a:rPr>
              <a:t>(</a:t>
            </a:r>
            <a:r>
              <a:rPr lang="en-GB" sz="6600" dirty="0" err="1">
                <a:solidFill>
                  <a:srgbClr val="9C27B0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rs</a:t>
            </a:r>
            <a:r>
              <a:rPr lang="en-GB" sz="6600" dirty="0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 </a:t>
            </a:r>
            <a:r>
              <a:rPr lang="en-GB" sz="6600" dirty="0">
                <a:latin typeface="Fira Code" panose="020B0509050000020004" pitchFamily="49" charset="0"/>
                <a:ea typeface="Fira Code" panose="020B0509050000020004" pitchFamily="49" charset="0"/>
              </a:rPr>
              <a:t>|</a:t>
            </a:r>
            <a:r>
              <a:rPr lang="en-GB" sz="6600" dirty="0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 </a:t>
            </a:r>
            <a:r>
              <a:rPr lang="en-GB" sz="6600" dirty="0">
                <a:solidFill>
                  <a:srgbClr val="FF9800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g</a:t>
            </a:r>
            <a:r>
              <a:rPr lang="en-GB" sz="6600" dirty="0">
                <a:latin typeface="Fira Code" panose="020B0509050000020004" pitchFamily="49" charset="0"/>
                <a:ea typeface="Fira Code" panose="020B0509050000020004" pitchFamily="49" charset="0"/>
              </a:rPr>
              <a:t>), data)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5A95353C-DE3B-47C7-9D5F-A404E9A6CAB0}"/>
              </a:ext>
            </a:extLst>
          </p:cNvPr>
          <p:cNvSpPr/>
          <p:nvPr/>
        </p:nvSpPr>
        <p:spPr>
          <a:xfrm>
            <a:off x="4096314" y="2492659"/>
            <a:ext cx="48013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err="1">
                <a:solidFill>
                  <a:srgbClr val="00B050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find_response</a:t>
            </a:r>
            <a:r>
              <a:rPr lang="en-GB" sz="4000" dirty="0">
                <a:solidFill>
                  <a:srgbClr val="00B050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()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A8647EF2-5E22-4234-991D-4513951632F3}"/>
              </a:ext>
            </a:extLst>
          </p:cNvPr>
          <p:cNvSpPr/>
          <p:nvPr/>
        </p:nvSpPr>
        <p:spPr>
          <a:xfrm>
            <a:off x="7766773" y="3200545"/>
            <a:ext cx="54168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err="1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find_predictors</a:t>
            </a:r>
            <a:r>
              <a:rPr lang="en-GB" sz="4000" dirty="0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()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0FB5D278-CEEF-445C-BF1E-6983372ECB2E}"/>
              </a:ext>
            </a:extLst>
          </p:cNvPr>
          <p:cNvSpPr/>
          <p:nvPr/>
        </p:nvSpPr>
        <p:spPr>
          <a:xfrm>
            <a:off x="11190693" y="3908431"/>
            <a:ext cx="63401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err="1">
                <a:solidFill>
                  <a:srgbClr val="9C27B0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find_random_slopes</a:t>
            </a:r>
            <a:r>
              <a:rPr lang="en-GB" sz="4000" dirty="0">
                <a:solidFill>
                  <a:srgbClr val="9C27B0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()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3D312BFE-4CD4-470E-9347-A689B4A0A686}"/>
              </a:ext>
            </a:extLst>
          </p:cNvPr>
          <p:cNvSpPr/>
          <p:nvPr/>
        </p:nvSpPr>
        <p:spPr>
          <a:xfrm>
            <a:off x="14360791" y="4616317"/>
            <a:ext cx="41857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err="1">
                <a:solidFill>
                  <a:srgbClr val="FF9800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find_random</a:t>
            </a:r>
            <a:r>
              <a:rPr lang="en-GB" sz="4000" dirty="0">
                <a:solidFill>
                  <a:srgbClr val="FF9800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1147639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4A94E3E-52C4-4E9E-B37B-F81853CABCC2}"/>
              </a:ext>
            </a:extLst>
          </p:cNvPr>
          <p:cNvSpPr txBox="1"/>
          <p:nvPr/>
        </p:nvSpPr>
        <p:spPr>
          <a:xfrm>
            <a:off x="1993617" y="1384663"/>
            <a:ext cx="201332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Fira Code" panose="020B0509050000020004" pitchFamily="49" charset="0"/>
                <a:ea typeface="Fira Code" panose="020B0509050000020004" pitchFamily="49" charset="0"/>
              </a:rPr>
              <a:t>model(y ~ x1 + x2 + (</a:t>
            </a:r>
            <a:r>
              <a:rPr lang="en-GB" sz="6600" dirty="0" err="1">
                <a:solidFill>
                  <a:srgbClr val="00B050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rs</a:t>
            </a:r>
            <a:r>
              <a:rPr lang="en-GB" sz="6600" dirty="0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 </a:t>
            </a:r>
            <a:r>
              <a:rPr lang="en-GB" sz="6600" dirty="0">
                <a:latin typeface="Fira Code" panose="020B0509050000020004" pitchFamily="49" charset="0"/>
                <a:ea typeface="Fira Code" panose="020B0509050000020004" pitchFamily="49" charset="0"/>
              </a:rPr>
              <a:t>|</a:t>
            </a:r>
            <a:r>
              <a:rPr lang="en-GB" sz="6600" dirty="0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 g</a:t>
            </a:r>
            <a:r>
              <a:rPr lang="en-GB" sz="6600" dirty="0">
                <a:latin typeface="Fira Code" panose="020B0509050000020004" pitchFamily="49" charset="0"/>
                <a:ea typeface="Fira Code" panose="020B0509050000020004" pitchFamily="49" charset="0"/>
              </a:rPr>
              <a:t>), data)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0FB5D278-CEEF-445C-BF1E-6983372ECB2E}"/>
              </a:ext>
            </a:extLst>
          </p:cNvPr>
          <p:cNvSpPr/>
          <p:nvPr/>
        </p:nvSpPr>
        <p:spPr>
          <a:xfrm>
            <a:off x="8182625" y="2542254"/>
            <a:ext cx="694933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err="1">
                <a:solidFill>
                  <a:srgbClr val="00B050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find_random_slopes</a:t>
            </a:r>
            <a:r>
              <a:rPr lang="en-GB" sz="4400" dirty="0">
                <a:solidFill>
                  <a:srgbClr val="00B050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()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3D312BFE-4CD4-470E-9347-A689B4A0A686}"/>
              </a:ext>
            </a:extLst>
          </p:cNvPr>
          <p:cNvSpPr/>
          <p:nvPr/>
        </p:nvSpPr>
        <p:spPr>
          <a:xfrm>
            <a:off x="16205090" y="2542254"/>
            <a:ext cx="45817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err="1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find_random</a:t>
            </a:r>
            <a:r>
              <a:rPr lang="en-GB" sz="4400" dirty="0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1975316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4A94E3E-52C4-4E9E-B37B-F81853CABCC2}"/>
              </a:ext>
            </a:extLst>
          </p:cNvPr>
          <p:cNvSpPr txBox="1"/>
          <p:nvPr/>
        </p:nvSpPr>
        <p:spPr>
          <a:xfrm>
            <a:off x="1993617" y="1384663"/>
            <a:ext cx="201332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Fira Code" panose="020B0509050000020004" pitchFamily="49" charset="0"/>
                <a:ea typeface="Fira Code" panose="020B0509050000020004" pitchFamily="49" charset="0"/>
              </a:rPr>
              <a:t>model(</a:t>
            </a:r>
            <a:r>
              <a:rPr lang="en-GB" sz="6600" dirty="0">
                <a:solidFill>
                  <a:srgbClr val="00B050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y</a:t>
            </a:r>
            <a:r>
              <a:rPr lang="en-GB" sz="6600" dirty="0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 ~ x1 + x2 + </a:t>
            </a:r>
            <a:r>
              <a:rPr lang="en-GB" sz="6600" dirty="0">
                <a:latin typeface="Fira Code" panose="020B0509050000020004" pitchFamily="49" charset="0"/>
                <a:ea typeface="Fira Code" panose="020B0509050000020004" pitchFamily="49" charset="0"/>
              </a:rPr>
              <a:t>(</a:t>
            </a:r>
            <a:r>
              <a:rPr lang="en-GB" sz="6600" dirty="0" err="1">
                <a:latin typeface="Fira Code" panose="020B0509050000020004" pitchFamily="49" charset="0"/>
                <a:ea typeface="Fira Code" panose="020B0509050000020004" pitchFamily="49" charset="0"/>
              </a:rPr>
              <a:t>rs</a:t>
            </a:r>
            <a:r>
              <a:rPr lang="en-GB" sz="6600" dirty="0">
                <a:latin typeface="Fira Code" panose="020B0509050000020004" pitchFamily="49" charset="0"/>
                <a:ea typeface="Fira Code" panose="020B0509050000020004" pitchFamily="49" charset="0"/>
              </a:rPr>
              <a:t> | g), data)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5A95353C-DE3B-47C7-9D5F-A404E9A6CAB0}"/>
              </a:ext>
            </a:extLst>
          </p:cNvPr>
          <p:cNvSpPr/>
          <p:nvPr/>
        </p:nvSpPr>
        <p:spPr>
          <a:xfrm>
            <a:off x="4096314" y="2492659"/>
            <a:ext cx="525817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err="1">
                <a:solidFill>
                  <a:srgbClr val="00B050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find_response</a:t>
            </a:r>
            <a:r>
              <a:rPr lang="en-GB" sz="4400" dirty="0">
                <a:solidFill>
                  <a:srgbClr val="00B050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()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A8647EF2-5E22-4234-991D-4513951632F3}"/>
              </a:ext>
            </a:extLst>
          </p:cNvPr>
          <p:cNvSpPr/>
          <p:nvPr/>
        </p:nvSpPr>
        <p:spPr>
          <a:xfrm>
            <a:off x="9553294" y="2492659"/>
            <a:ext cx="593463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err="1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find_predictors</a:t>
            </a:r>
            <a:r>
              <a:rPr lang="en-GB" sz="4400" dirty="0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2628970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3">
            <a:extLst>
              <a:ext uri="{FF2B5EF4-FFF2-40B4-BE49-F238E27FC236}">
                <a16:creationId xmlns:a16="http://schemas.microsoft.com/office/drawing/2014/main" id="{52DD50C3-F918-4221-8A9A-53E3A28CB713}"/>
              </a:ext>
            </a:extLst>
          </p:cNvPr>
          <p:cNvSpPr txBox="1"/>
          <p:nvPr/>
        </p:nvSpPr>
        <p:spPr>
          <a:xfrm>
            <a:off x="540237" y="712217"/>
            <a:ext cx="23040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800" dirty="0">
                <a:latin typeface="Fira Code" panose="020B0509050000020004" pitchFamily="49" charset="0"/>
                <a:ea typeface="Fira Code" panose="020B0509050000020004" pitchFamily="49" charset="0"/>
              </a:rPr>
              <a:t>model(</a:t>
            </a:r>
            <a:r>
              <a:rPr lang="en-GB" sz="5800" dirty="0">
                <a:solidFill>
                  <a:schemeClr val="accent4">
                    <a:lumMod val="75000"/>
                  </a:schemeClr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log(</a:t>
            </a:r>
            <a:r>
              <a:rPr lang="en-GB" sz="5800" dirty="0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y</a:t>
            </a:r>
            <a:r>
              <a:rPr lang="en-GB" sz="5800" dirty="0">
                <a:solidFill>
                  <a:schemeClr val="accent4">
                    <a:lumMod val="75000"/>
                  </a:schemeClr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) ~ </a:t>
            </a:r>
            <a:r>
              <a:rPr lang="en-GB" sz="5800" dirty="0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x1</a:t>
            </a:r>
            <a:r>
              <a:rPr lang="en-GB" sz="5800" dirty="0">
                <a:solidFill>
                  <a:schemeClr val="accent4">
                    <a:lumMod val="75000"/>
                  </a:schemeClr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 + I(x1^2) + (x1 + </a:t>
            </a:r>
            <a:r>
              <a:rPr lang="en-GB" sz="5800" dirty="0" err="1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rs</a:t>
            </a:r>
            <a:r>
              <a:rPr lang="en-GB" sz="5800" dirty="0">
                <a:solidFill>
                  <a:schemeClr val="accent4">
                    <a:lumMod val="75000"/>
                  </a:schemeClr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 | </a:t>
            </a:r>
            <a:r>
              <a:rPr lang="en-GB" sz="5800" dirty="0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g</a:t>
            </a:r>
            <a:r>
              <a:rPr lang="en-GB" sz="5800" dirty="0">
                <a:solidFill>
                  <a:schemeClr val="accent4">
                    <a:lumMod val="75000"/>
                  </a:schemeClr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)</a:t>
            </a:r>
            <a:r>
              <a:rPr lang="en-GB" sz="5800" dirty="0">
                <a:latin typeface="Fira Code" panose="020B0509050000020004" pitchFamily="49" charset="0"/>
                <a:ea typeface="Fira Code" panose="020B0509050000020004" pitchFamily="49" charset="0"/>
              </a:rPr>
              <a:t>, data)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AEDF885B-4B4E-474D-BB23-0022496056BD}"/>
              </a:ext>
            </a:extLst>
          </p:cNvPr>
          <p:cNvSpPr/>
          <p:nvPr/>
        </p:nvSpPr>
        <p:spPr>
          <a:xfrm>
            <a:off x="9767237" y="3082214"/>
            <a:ext cx="40831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err="1">
                <a:latin typeface="Fira Code" panose="020B0509050000020004" pitchFamily="49" charset="0"/>
                <a:ea typeface="Fira Code" panose="020B0509050000020004" pitchFamily="49" charset="0"/>
              </a:rPr>
              <a:t>find_terms</a:t>
            </a:r>
            <a:r>
              <a:rPr lang="en-GB" sz="4000" dirty="0">
                <a:latin typeface="Fira Code" panose="020B0509050000020004" pitchFamily="49" charset="0"/>
                <a:ea typeface="Fira Code" panose="020B0509050000020004" pitchFamily="49" charset="0"/>
              </a:rPr>
              <a:t>()</a:t>
            </a:r>
            <a:r>
              <a:rPr lang="en-GB" sz="4000" baseline="30000" dirty="0">
                <a:latin typeface="Fira Code" panose="020B0509050000020004" pitchFamily="49" charset="0"/>
                <a:ea typeface="Fira Code" panose="020B0509050000020004" pitchFamily="49" charset="0"/>
              </a:rPr>
              <a:t>*</a:t>
            </a:r>
          </a:p>
        </p:txBody>
      </p:sp>
      <p:sp>
        <p:nvSpPr>
          <p:cNvPr id="7" name="Geschweifte Klammer rechts 6">
            <a:extLst>
              <a:ext uri="{FF2B5EF4-FFF2-40B4-BE49-F238E27FC236}">
                <a16:creationId xmlns:a16="http://schemas.microsoft.com/office/drawing/2014/main" id="{78D955C1-0DED-4BE7-BE07-F0BBF46A5C58}"/>
              </a:ext>
            </a:extLst>
          </p:cNvPr>
          <p:cNvSpPr/>
          <p:nvPr/>
        </p:nvSpPr>
        <p:spPr>
          <a:xfrm rot="5400000">
            <a:off x="11316380" y="-5837018"/>
            <a:ext cx="984885" cy="16145693"/>
          </a:xfrm>
          <a:prstGeom prst="rightBrace">
            <a:avLst>
              <a:gd name="adj1" fmla="val 120302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BD7576E8-FEC8-4947-8FE0-F2679A7A2017}"/>
              </a:ext>
            </a:extLst>
          </p:cNvPr>
          <p:cNvSpPr/>
          <p:nvPr/>
        </p:nvSpPr>
        <p:spPr>
          <a:xfrm>
            <a:off x="4087982" y="3082214"/>
            <a:ext cx="51090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err="1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find_variables</a:t>
            </a:r>
            <a:r>
              <a:rPr lang="en-GB" sz="4000" dirty="0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2675382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3">
            <a:extLst>
              <a:ext uri="{FF2B5EF4-FFF2-40B4-BE49-F238E27FC236}">
                <a16:creationId xmlns:a16="http://schemas.microsoft.com/office/drawing/2014/main" id="{52DD50C3-F918-4221-8A9A-53E3A28CB713}"/>
              </a:ext>
            </a:extLst>
          </p:cNvPr>
          <p:cNvSpPr txBox="1"/>
          <p:nvPr/>
        </p:nvSpPr>
        <p:spPr>
          <a:xfrm>
            <a:off x="540237" y="712217"/>
            <a:ext cx="23040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800" dirty="0">
                <a:latin typeface="Fira Code" panose="020B0509050000020004" pitchFamily="49" charset="0"/>
                <a:ea typeface="Fira Code" panose="020B0509050000020004" pitchFamily="49" charset="0"/>
              </a:rPr>
              <a:t>model(log(</a:t>
            </a:r>
            <a:r>
              <a:rPr lang="en-GB" sz="5800" dirty="0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y</a:t>
            </a:r>
            <a:r>
              <a:rPr lang="en-GB" sz="5800" dirty="0">
                <a:latin typeface="Fira Code" panose="020B0509050000020004" pitchFamily="49" charset="0"/>
                <a:ea typeface="Fira Code" panose="020B0509050000020004" pitchFamily="49" charset="0"/>
              </a:rPr>
              <a:t>) ~ </a:t>
            </a:r>
            <a:r>
              <a:rPr lang="en-GB" sz="5800" dirty="0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x1</a:t>
            </a:r>
            <a:r>
              <a:rPr lang="en-GB" sz="5800" dirty="0">
                <a:latin typeface="Fira Code" panose="020B0509050000020004" pitchFamily="49" charset="0"/>
                <a:ea typeface="Fira Code" panose="020B0509050000020004" pitchFamily="49" charset="0"/>
              </a:rPr>
              <a:t> + I(x1^2) + (x1 + </a:t>
            </a:r>
            <a:r>
              <a:rPr lang="en-GB" sz="5800" dirty="0" err="1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rs</a:t>
            </a:r>
            <a:r>
              <a:rPr lang="en-GB" sz="5800" dirty="0">
                <a:latin typeface="Fira Code" panose="020B0509050000020004" pitchFamily="49" charset="0"/>
                <a:ea typeface="Fira Code" panose="020B0509050000020004" pitchFamily="49" charset="0"/>
              </a:rPr>
              <a:t> | </a:t>
            </a:r>
            <a:r>
              <a:rPr lang="en-GB" sz="5800" dirty="0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g</a:t>
            </a:r>
            <a:r>
              <a:rPr lang="en-GB" sz="5800" dirty="0">
                <a:latin typeface="Fira Code" panose="020B0509050000020004" pitchFamily="49" charset="0"/>
                <a:ea typeface="Fira Code" panose="020B0509050000020004" pitchFamily="49" charset="0"/>
              </a:rPr>
              <a:t>), data)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BD7576E8-FEC8-4947-8FE0-F2679A7A2017}"/>
              </a:ext>
            </a:extLst>
          </p:cNvPr>
          <p:cNvSpPr/>
          <p:nvPr/>
        </p:nvSpPr>
        <p:spPr>
          <a:xfrm>
            <a:off x="9262035" y="1914078"/>
            <a:ext cx="559640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err="1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find_variables</a:t>
            </a:r>
            <a:r>
              <a:rPr lang="en-GB" sz="4400" dirty="0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3328845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3">
            <a:extLst>
              <a:ext uri="{FF2B5EF4-FFF2-40B4-BE49-F238E27FC236}">
                <a16:creationId xmlns:a16="http://schemas.microsoft.com/office/drawing/2014/main" id="{52DD50C3-F918-4221-8A9A-53E3A28CB713}"/>
              </a:ext>
            </a:extLst>
          </p:cNvPr>
          <p:cNvSpPr txBox="1"/>
          <p:nvPr/>
        </p:nvSpPr>
        <p:spPr>
          <a:xfrm>
            <a:off x="540237" y="712217"/>
            <a:ext cx="23040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800" dirty="0">
                <a:latin typeface="Fira Code" panose="020B0509050000020004" pitchFamily="49" charset="0"/>
                <a:ea typeface="Fira Code" panose="020B0509050000020004" pitchFamily="49" charset="0"/>
              </a:rPr>
              <a:t>model(</a:t>
            </a:r>
            <a:r>
              <a:rPr lang="en-GB" sz="5800" dirty="0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log(y)</a:t>
            </a:r>
            <a:r>
              <a:rPr lang="en-GB" sz="5800" dirty="0">
                <a:latin typeface="Fira Code" panose="020B0509050000020004" pitchFamily="49" charset="0"/>
                <a:ea typeface="Fira Code" panose="020B0509050000020004" pitchFamily="49" charset="0"/>
              </a:rPr>
              <a:t> ~ </a:t>
            </a:r>
            <a:r>
              <a:rPr lang="en-GB" sz="5800" dirty="0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x1</a:t>
            </a:r>
            <a:r>
              <a:rPr lang="en-GB" sz="5800" dirty="0">
                <a:latin typeface="Fira Code" panose="020B0509050000020004" pitchFamily="49" charset="0"/>
                <a:ea typeface="Fira Code" panose="020B0509050000020004" pitchFamily="49" charset="0"/>
              </a:rPr>
              <a:t> + </a:t>
            </a:r>
            <a:r>
              <a:rPr lang="en-GB" sz="5800" dirty="0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I(x1^2)</a:t>
            </a:r>
            <a:r>
              <a:rPr lang="en-GB" sz="5800" dirty="0">
                <a:latin typeface="Fira Code" panose="020B0509050000020004" pitchFamily="49" charset="0"/>
                <a:ea typeface="Fira Code" panose="020B0509050000020004" pitchFamily="49" charset="0"/>
              </a:rPr>
              <a:t> + (x1 + </a:t>
            </a:r>
            <a:r>
              <a:rPr lang="en-GB" sz="5800" dirty="0" err="1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rs</a:t>
            </a:r>
            <a:r>
              <a:rPr lang="en-GB" sz="5800" dirty="0">
                <a:latin typeface="Fira Code" panose="020B0509050000020004" pitchFamily="49" charset="0"/>
                <a:ea typeface="Fira Code" panose="020B0509050000020004" pitchFamily="49" charset="0"/>
              </a:rPr>
              <a:t> | </a:t>
            </a:r>
            <a:r>
              <a:rPr lang="en-GB" sz="5800" dirty="0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g</a:t>
            </a:r>
            <a:r>
              <a:rPr lang="en-GB" sz="5800" dirty="0">
                <a:latin typeface="Fira Code" panose="020B0509050000020004" pitchFamily="49" charset="0"/>
                <a:ea typeface="Fira Code" panose="020B0509050000020004" pitchFamily="49" charset="0"/>
              </a:rPr>
              <a:t>), data)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BD7576E8-FEC8-4947-8FE0-F2679A7A2017}"/>
              </a:ext>
            </a:extLst>
          </p:cNvPr>
          <p:cNvSpPr/>
          <p:nvPr/>
        </p:nvSpPr>
        <p:spPr>
          <a:xfrm>
            <a:off x="9938502" y="1966336"/>
            <a:ext cx="424346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 err="1" smtClean="0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find_terms</a:t>
            </a:r>
            <a:r>
              <a:rPr lang="en-GB" sz="4400" dirty="0" smtClean="0">
                <a:solidFill>
                  <a:srgbClr val="F44336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()</a:t>
            </a:r>
            <a:endParaRPr lang="en-GB" sz="4400" dirty="0">
              <a:solidFill>
                <a:srgbClr val="F44336"/>
              </a:solidFill>
              <a:latin typeface="Fira Code" panose="020B0509050000020004" pitchFamily="49" charset="0"/>
              <a:ea typeface="Fira Code" panose="020B05090500000200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153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186</Words>
  <Application>Microsoft Office PowerPoint</Application>
  <PresentationFormat>Benutzerdefiniert</PresentationFormat>
  <Paragraphs>73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Consolas</vt:lpstr>
      <vt:lpstr>Fira Code</vt:lpstr>
      <vt:lpstr>Wingdings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Dominique Makowski</dc:creator>
  <cp:lastModifiedBy>Daniel Lüdecke</cp:lastModifiedBy>
  <cp:revision>12</cp:revision>
  <dcterms:created xsi:type="dcterms:W3CDTF">2019-04-23T02:14:24Z</dcterms:created>
  <dcterms:modified xsi:type="dcterms:W3CDTF">2019-06-20T20:32:29Z</dcterms:modified>
</cp:coreProperties>
</file>