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74"/>
  </p:normalViewPr>
  <p:slideViewPr>
    <p:cSldViewPr snapToGrid="0" snapToObjects="1">
      <p:cViewPr varScale="1">
        <p:scale>
          <a:sx n="124" d="100"/>
          <a:sy n="124" d="100"/>
        </p:scale>
        <p:origin x="640" y="1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4" Type="http://schemas.openxmlformats.org/officeDocument/2006/relationships/viewProps" Target="viewProps.xml"/><Relationship Id="rId5" Type="http://schemas.openxmlformats.org/officeDocument/2006/relationships/theme" Target="theme/theme1.xml"/><Relationship Id="rId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44549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450975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6525114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7972470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62325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96766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477758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11164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22286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2450694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762594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07F8F58-E454-DA4D-8515-98BD118A2A89}" type="datetimeFigureOut">
              <a:rPr lang="en-US" smtClean="0"/>
              <a:t>2/22/17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8D86893-36B9-3A48-B223-7D48A8EF751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932182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25179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Yu Gothic Light"/>
        <a:font script="Hang" typeface="맑은 고딕"/>
        <a:font script="Hans" typeface="DengXian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Yu Gothic"/>
        <a:font script="Hang" typeface="맑은 고딕"/>
        <a:font script="Hans" typeface="DengXian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Microsoft Office User</dc:creator>
  <cp:lastModifiedBy>Microsoft Office User</cp:lastModifiedBy>
  <cp:revision>1</cp:revision>
  <dcterms:created xsi:type="dcterms:W3CDTF">2017-02-22T10:44:46Z</dcterms:created>
  <dcterms:modified xsi:type="dcterms:W3CDTF">2017-02-22T10:45:00Z</dcterms:modified>
</cp:coreProperties>
</file>

<file path=docProps/thumbnail.jpeg>
</file>